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46" autoAdjust="0"/>
  </p:normalViewPr>
  <p:slideViewPr>
    <p:cSldViewPr>
      <p:cViewPr varScale="1">
        <p:scale>
          <a:sx n="68" d="100"/>
          <a:sy n="68" d="100"/>
        </p:scale>
        <p:origin x="91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C23E0-8042-4C42-B57D-EF8A90EFF07A}" type="datetimeFigureOut">
              <a:rPr lang="ko-KR" altLang="en-US" smtClean="0"/>
              <a:t>2022-02-19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9FE1C-D8C1-45CF-ADFC-4FFE841FA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52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면접준비는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wish</a:t>
            </a:r>
            <a:r>
              <a:rPr lang="ko-KR" altLang="en-US" dirty="0" smtClean="0"/>
              <a:t>와 함께</a:t>
            </a:r>
            <a:r>
              <a:rPr lang="en-US" altLang="ko-KR" dirty="0" smtClean="0"/>
              <a:t>!!!</a:t>
            </a:r>
            <a:r>
              <a:rPr lang="en-US" altLang="ko-KR" baseline="0" dirty="0" smtClean="0"/>
              <a:t> WANT INTERVIEW SERVICE IN HOUSE </a:t>
            </a:r>
            <a:r>
              <a:rPr lang="ko-KR" altLang="en-US" baseline="0" dirty="0" smtClean="0"/>
              <a:t>안녕하십니까 위시 발표를 진행할 </a:t>
            </a:r>
            <a:r>
              <a:rPr lang="ko-KR" altLang="en-US" baseline="0" dirty="0" err="1" smtClean="0"/>
              <a:t>최소희입니다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32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기능의 경우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티쳐블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적용하여 면접자의 자세를 인식할 수 있는 모델을 학습시켰고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자세를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51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핵심기능은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면접 평가 시스템입니다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면접관은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면접자가 기록한 사전 질문 박스에서 질문을 선택하여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면접자에게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보여줄 수도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궁금한게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물어볼 수도 있도록 만들어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면접관 모두의 편의를 고려했습니다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마음에 드는 질문이 없으면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질문을 받아올 수도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네번째는 나의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면접관리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 스터디를 하면서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내가 이런 피드백을 받았는데 그게 뭐였더라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...??,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라며 까먹은 경험 있으시죠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면접관이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면접자의 답변에 대한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평점과 피드백을 바로 작성하여 보내주기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면접이 끝나도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피드백들을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마이페이지에서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확인하실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38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외에도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언제든지 편하게 스터디를 진행할 수 있도록</a:t>
            </a:r>
            <a:r>
              <a:rPr lang="en-US" altLang="ko-KR" dirty="0" smtClean="0"/>
              <a:t>,</a:t>
            </a:r>
            <a:r>
              <a:rPr lang="ko-KR" altLang="en-US" dirty="0" smtClean="0"/>
              <a:t> 초성으로 쉽게 검색할 수 있는 알고리즘과</a:t>
            </a:r>
            <a:r>
              <a:rPr lang="ko-KR" altLang="en-US" baseline="0" dirty="0" smtClean="0"/>
              <a:t> 기본적인 </a:t>
            </a:r>
            <a:r>
              <a:rPr lang="en-US" altLang="ko-KR" baseline="0" dirty="0" smtClean="0"/>
              <a:t>CRUD</a:t>
            </a:r>
            <a:r>
              <a:rPr lang="ko-KR" altLang="en-US" baseline="0" dirty="0" smtClean="0"/>
              <a:t>를 구현하였으며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스프링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시큐리티를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이용해서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임시번호를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메일로 전송해주어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편의성을 제고하였습니다</a:t>
            </a:r>
            <a:r>
              <a:rPr lang="en-US" altLang="ko-KR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03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저희의 서비스 아키텍처입니다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보시는 바와 같이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백엔드는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스푸링부트를</a:t>
            </a:r>
            <a:r>
              <a:rPr lang="ko-KR" altLang="en-US" dirty="0" smtClean="0"/>
              <a:t> 기반으로 프로젝트를 개발하였습니다</a:t>
            </a:r>
            <a:r>
              <a:rPr lang="en-US" altLang="ko-KR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dirty="0" err="1" smtClean="0"/>
              <a:t>면접방은</a:t>
            </a:r>
            <a:r>
              <a:rPr lang="ko-KR" altLang="en-US" dirty="0" smtClean="0"/>
              <a:t> 영구적 데이터가 아니라 </a:t>
            </a:r>
            <a:r>
              <a:rPr lang="en-US" altLang="ko-KR" dirty="0" err="1" smtClean="0"/>
              <a:t>Redis</a:t>
            </a:r>
            <a:r>
              <a:rPr lang="ko-KR" altLang="en-US" dirty="0" smtClean="0"/>
              <a:t>로 관리했다</a:t>
            </a:r>
            <a:endParaRPr lang="en-US" altLang="ko-KR" dirty="0" smtClean="0"/>
          </a:p>
          <a:p>
            <a:r>
              <a:rPr lang="en-US" altLang="ko-KR" dirty="0" err="1" smtClean="0"/>
              <a:t>Openvidu</a:t>
            </a:r>
            <a:r>
              <a:rPr lang="ko-KR" altLang="en-US" dirty="0" smtClean="0"/>
              <a:t>로 프로젝트 기능 다양화를 노렸다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21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짧은 기간 안에 다양한 기능을 넣기 위해서 최대한 간소화 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질문 추천을 위해 다양한 질문 테이블 사용했다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8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보다 개발을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편하게하고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배포가 잘되는지 확인할 수 있도록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jenkins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CI/CD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적용했습니</a:t>
            </a:r>
            <a:endParaRPr lang="ko-KR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백엔드와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프론트엔드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브랜치에서는 각 작업에 대해서만 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이미지로 배포되고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dev </a:t>
            </a:r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</a:t>
            </a:r>
            <a:endParaRPr lang="ko-KR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랜치에서는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둘 모두를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-compose</a:t>
            </a:r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통해 배포하도록 하였습니다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13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크게 단기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장기적 기대효과로 나누었습니다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에듀싸피의</a:t>
            </a:r>
            <a:r>
              <a:rPr lang="ko-KR" altLang="en-US" dirty="0" smtClean="0"/>
              <a:t> 열린게시판을 가보시면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싸피인들의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당야한</a:t>
            </a:r>
            <a:r>
              <a:rPr lang="ko-KR" altLang="en-US" dirty="0" smtClean="0"/>
              <a:t> 스터디 </a:t>
            </a:r>
            <a:r>
              <a:rPr lang="ko-KR" altLang="en-US" dirty="0" err="1" smtClean="0"/>
              <a:t>신청글들을</a:t>
            </a:r>
            <a:r>
              <a:rPr lang="ko-KR" altLang="en-US" dirty="0" smtClean="0"/>
              <a:t> 보실 수 있으실 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면접스터디에 대한 </a:t>
            </a:r>
            <a:r>
              <a:rPr lang="ko-KR" altLang="en-US" dirty="0" err="1" smtClean="0"/>
              <a:t>신청글을</a:t>
            </a:r>
            <a:r>
              <a:rPr lang="ko-KR" altLang="en-US" dirty="0" smtClean="0"/>
              <a:t> 볼 수 없었습니다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,</a:t>
            </a:r>
            <a:r>
              <a:rPr lang="ko-KR" altLang="en-US" dirty="0" smtClean="0"/>
              <a:t>저희 서비스를 통해 우리 </a:t>
            </a:r>
            <a:r>
              <a:rPr lang="ko-KR" altLang="en-US" dirty="0" err="1" smtClean="0"/>
              <a:t>싸피인들이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면접대비도</a:t>
            </a:r>
            <a:r>
              <a:rPr lang="ko-KR" altLang="en-US" dirty="0" smtClean="0"/>
              <a:t> 함께 할 수 있도록 </a:t>
            </a:r>
            <a:r>
              <a:rPr lang="en-US" altLang="ko-KR" dirty="0" smtClean="0"/>
              <a:t>,</a:t>
            </a:r>
            <a:r>
              <a:rPr lang="ko-KR" altLang="en-US" dirty="0" smtClean="0"/>
              <a:t>지원할 수 있다는 기대효과를 가지고 있습니다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15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장기적으로는 토론 및 </a:t>
            </a:r>
            <a:r>
              <a:rPr lang="en-US" altLang="ko-KR" dirty="0" smtClean="0"/>
              <a:t>PT</a:t>
            </a:r>
            <a:r>
              <a:rPr lang="ko-KR" altLang="en-US" dirty="0" smtClean="0"/>
              <a:t>등 다양한 면접 유형으로 확장하여 </a:t>
            </a:r>
            <a:r>
              <a:rPr lang="en-US" altLang="ko-KR" dirty="0" smtClean="0"/>
              <a:t>,</a:t>
            </a:r>
            <a:r>
              <a:rPr lang="ko-KR" altLang="en-US" dirty="0" smtClean="0"/>
              <a:t>취업준비생들</a:t>
            </a:r>
            <a:r>
              <a:rPr lang="ko-KR" altLang="en-US" baseline="0" dirty="0" smtClean="0"/>
              <a:t>이 면접에 더욱 탄탄해 질 수 있는 서비스를 제공하고자 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60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끝으로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 가량 열심히 기획부터 개발 및 디버깅까지 잘 마무리해주신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팀원 이우철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장영남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팀원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조현아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이정현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팀원분들을</a:t>
            </a:r>
            <a:r>
              <a:rPr lang="ko-KR" altLang="en-US" baseline="0" dirty="0" smtClean="0"/>
              <a:t> 소개하겠습니다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71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기획배경을</a:t>
            </a:r>
            <a:r>
              <a:rPr lang="ko-KR" altLang="en-US" dirty="0" smtClean="0"/>
              <a:t> 시작으로 진행하여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팀원소개로</a:t>
            </a:r>
            <a:r>
              <a:rPr lang="ko-KR" altLang="en-US" baseline="0" dirty="0" smtClean="0"/>
              <a:t> 발표를 진행하도록 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29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취업포털 </a:t>
            </a:r>
            <a:r>
              <a:rPr lang="ko-KR" altLang="en-US" dirty="0" err="1" smtClean="0"/>
              <a:t>인쿠르트에</a:t>
            </a:r>
            <a:r>
              <a:rPr lang="ko-KR" altLang="en-US" dirty="0" smtClean="0"/>
              <a:t> 따르면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코로나 </a:t>
            </a:r>
            <a:r>
              <a:rPr lang="en-US" altLang="ko-KR" dirty="0" smtClean="0"/>
              <a:t>19 </a:t>
            </a:r>
            <a:r>
              <a:rPr lang="ko-KR" altLang="en-US" dirty="0" err="1" smtClean="0"/>
              <a:t>재확산으로</a:t>
            </a:r>
            <a:r>
              <a:rPr lang="ko-KR" altLang="en-US" dirty="0" smtClean="0"/>
              <a:t> 인해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주요 대기업을 비롯해 많은 기업에서 비대면 면접을 </a:t>
            </a:r>
            <a:r>
              <a:rPr lang="en-US" altLang="ko-KR" dirty="0" smtClean="0"/>
              <a:t>44.9</a:t>
            </a:r>
            <a:r>
              <a:rPr lang="ko-KR" altLang="en-US" dirty="0" smtClean="0"/>
              <a:t>퍼센트에서 </a:t>
            </a:r>
            <a:r>
              <a:rPr lang="en-US" altLang="ko-KR" dirty="0" smtClean="0"/>
              <a:t>57.4</a:t>
            </a:r>
            <a:r>
              <a:rPr lang="ko-KR" altLang="en-US" dirty="0" smtClean="0"/>
              <a:t>퍼센트까지 도입을 확장하고 있다고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특히나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 중 </a:t>
            </a:r>
            <a:r>
              <a:rPr lang="en-US" altLang="ko-KR" baseline="0" dirty="0" smtClean="0"/>
              <a:t>71.7%, </a:t>
            </a:r>
            <a:r>
              <a:rPr lang="ko-KR" altLang="en-US" baseline="0" dirty="0" smtClean="0"/>
              <a:t>기업들은 앞으로도 비대면 채용 유지를 하겠다고 공고하였습니다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통해 우리의 비대면 면접 </a:t>
            </a:r>
            <a:r>
              <a:rPr lang="ko-KR" altLang="en-US" baseline="0" dirty="0" err="1" smtClean="0"/>
              <a:t>중요도기</a:t>
            </a:r>
            <a:r>
              <a:rPr lang="ko-KR" altLang="en-US" baseline="0" dirty="0" smtClean="0"/>
              <a:t> 높아가고 있음을 알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52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채용의 트렌드가 </a:t>
            </a:r>
            <a:r>
              <a:rPr lang="ko-KR" altLang="en-US" baseline="0" dirty="0" smtClean="0"/>
              <a:t>공개 채용에서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수시 상시 채용으로 많이 전환하고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그만큼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비대면 면접을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원하는 시기에 준비하여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수시 채용 면접에 대비할 수 있도록 할 필요성이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09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이와 같이 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수시 채용에 대비하는 </a:t>
            </a:r>
            <a:r>
              <a:rPr lang="ko-KR" altLang="en-US" dirty="0" err="1" smtClean="0"/>
              <a:t>취준생들을</a:t>
            </a:r>
            <a:r>
              <a:rPr lang="ko-KR" altLang="en-US" dirty="0" smtClean="0"/>
              <a:t> 대상으로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비대면 면접 스터디 지원 플랫폼인 </a:t>
            </a:r>
            <a:r>
              <a:rPr lang="en-US" altLang="ko-KR" dirty="0" smtClean="0"/>
              <a:t>,wish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개발하게되었습니다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318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저희 서비스의 필요성을 느끼고 있는 분들의 영상을 </a:t>
            </a:r>
            <a:r>
              <a:rPr lang="ko-KR" altLang="en-US" dirty="0" err="1" smtClean="0"/>
              <a:t>보시러</a:t>
            </a:r>
            <a:r>
              <a:rPr lang="ko-KR" altLang="en-US" dirty="0" smtClean="0"/>
              <a:t> 가보실까요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웹엑스에서</a:t>
            </a:r>
            <a:r>
              <a:rPr lang="ko-KR" altLang="en-US" baseline="0" dirty="0" smtClean="0"/>
              <a:t> 영상 화면 전환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1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UCC</a:t>
            </a:r>
            <a:r>
              <a:rPr lang="ko-KR" altLang="en-US" dirty="0" smtClean="0"/>
              <a:t>는 잘 보셨나요</a:t>
            </a:r>
            <a:r>
              <a:rPr lang="en-US" altLang="ko-KR" dirty="0" smtClean="0"/>
              <a:t>? , </a:t>
            </a:r>
            <a:r>
              <a:rPr lang="ko-KR" altLang="en-US" dirty="0" smtClean="0"/>
              <a:t>앞서 보여드린 저희의 핵심기능들을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간략하게 소개하도록 하겠습니다</a:t>
            </a:r>
            <a:r>
              <a:rPr lang="en-US" altLang="ko-KR" dirty="0" smtClean="0"/>
              <a:t>.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6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취약한 면접 질문이 있을 수 있겠죠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저같은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 너를 뽑지 말아야할 이유는 무엇이냐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질문을 받았을 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당황했었는데요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취약한 질문을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 질문 박스에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추가해놓고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가장 먼저 질문을 받음으로써 준비를 탄탄히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56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핵심기능은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바른 자세 알림 기능입니다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아무리 답변을 잘해도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자세가 바르지 않고 어정쩡하면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자신감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건방지다는 인식을 줄 수가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바른 자세 알림 기능은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같은 문제를 해결해 줄 수가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9FE1C-D8C1-45CF-ADFC-4FFE841FAB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2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63.png"/><Relationship Id="rId5" Type="http://schemas.openxmlformats.org/officeDocument/2006/relationships/image" Target="../media/image24.png"/><Relationship Id="rId10" Type="http://schemas.openxmlformats.org/officeDocument/2006/relationships/image" Target="../media/image62.png"/><Relationship Id="rId4" Type="http://schemas.openxmlformats.org/officeDocument/2006/relationships/image" Target="../media/image2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0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7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74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8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1.png"/><Relationship Id="rId5" Type="http://schemas.openxmlformats.org/officeDocument/2006/relationships/image" Target="../media/image23.png"/><Relationship Id="rId10" Type="http://schemas.openxmlformats.org/officeDocument/2006/relationships/image" Target="../media/image90.png"/><Relationship Id="rId4" Type="http://schemas.openxmlformats.org/officeDocument/2006/relationships/image" Target="../media/image53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25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3.png"/><Relationship Id="rId5" Type="http://schemas.openxmlformats.org/officeDocument/2006/relationships/image" Target="../media/image23.png"/><Relationship Id="rId10" Type="http://schemas.openxmlformats.org/officeDocument/2006/relationships/image" Target="../media/image92.png"/><Relationship Id="rId4" Type="http://schemas.openxmlformats.org/officeDocument/2006/relationships/image" Target="../media/image53.png"/><Relationship Id="rId9" Type="http://schemas.openxmlformats.org/officeDocument/2006/relationships/image" Target="../media/image89.png"/><Relationship Id="rId1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98.png"/><Relationship Id="rId4" Type="http://schemas.openxmlformats.org/officeDocument/2006/relationships/image" Target="../media/image53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6.png"/><Relationship Id="rId5" Type="http://schemas.openxmlformats.org/officeDocument/2006/relationships/image" Target="../media/image23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57.png"/><Relationship Id="rId5" Type="http://schemas.openxmlformats.org/officeDocument/2006/relationships/image" Target="../media/image23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1268" y="7001963"/>
            <a:ext cx="4293705" cy="498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3038" y="3781284"/>
            <a:ext cx="8849268" cy="38541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471" y="2900647"/>
            <a:ext cx="5885261" cy="746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58287" y="2868418"/>
            <a:ext cx="1890226" cy="682271"/>
            <a:chOff x="3058287" y="2868418"/>
            <a:chExt cx="1890226" cy="682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8287" y="2868418"/>
              <a:ext cx="1890226" cy="682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06030" y="4733469"/>
            <a:ext cx="1985578" cy="1901596"/>
            <a:chOff x="12406030" y="4733469"/>
            <a:chExt cx="1985578" cy="19015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8888" y="4676327"/>
              <a:ext cx="1405239" cy="66018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5238" y="5144623"/>
              <a:ext cx="1904608" cy="59377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0564" y="5624302"/>
              <a:ext cx="1727207" cy="59377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39084" y="6103992"/>
              <a:ext cx="1193044" cy="5937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487" y="3073840"/>
            <a:ext cx="2567788" cy="621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5468" y="2848548"/>
            <a:ext cx="3178905" cy="9008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7775" y="1080042"/>
            <a:ext cx="3787422" cy="1322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00581" y="3842853"/>
            <a:ext cx="11561964" cy="5708720"/>
            <a:chOff x="5600581" y="3842853"/>
            <a:chExt cx="11561964" cy="57087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0581" y="3842853"/>
              <a:ext cx="11561964" cy="57087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7775" y="1080042"/>
            <a:ext cx="3787422" cy="13229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0238" y="3359395"/>
            <a:ext cx="11418388" cy="6520643"/>
            <a:chOff x="5560238" y="3359395"/>
            <a:chExt cx="11418388" cy="65206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0238" y="3359395"/>
              <a:ext cx="11418388" cy="65206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3507" y="2458954"/>
            <a:ext cx="3178905" cy="900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487" y="3073840"/>
            <a:ext cx="2567788" cy="621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98801" y="2865997"/>
            <a:ext cx="3632671" cy="9068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8118" y="1080042"/>
            <a:ext cx="3787422" cy="1322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1533" y="3945660"/>
            <a:ext cx="11008238" cy="5366516"/>
            <a:chOff x="5581533" y="3945660"/>
            <a:chExt cx="11008238" cy="53665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81533" y="3945660"/>
              <a:ext cx="11008238" cy="53665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487" y="3073840"/>
            <a:ext cx="2567788" cy="621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6896" y="2829501"/>
            <a:ext cx="3177889" cy="9008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7775" y="1080042"/>
            <a:ext cx="3787422" cy="1322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4056088"/>
            <a:ext cx="8961074" cy="4466708"/>
            <a:chOff x="5378219" y="4056088"/>
            <a:chExt cx="8961074" cy="4466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8219" y="4056088"/>
              <a:ext cx="8961074" cy="4466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6427" y="5220306"/>
            <a:ext cx="6171429" cy="4886244"/>
            <a:chOff x="11156427" y="5220306"/>
            <a:chExt cx="6171429" cy="48862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6427" y="5220306"/>
              <a:ext cx="6171429" cy="48862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487" y="3073840"/>
            <a:ext cx="3743496" cy="621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3151" y="4045878"/>
            <a:ext cx="6907534" cy="56531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7775" y="1080042"/>
            <a:ext cx="3787422" cy="1322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520" y="5524500"/>
            <a:ext cx="6830150" cy="3060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795" y="2647442"/>
            <a:ext cx="3958298" cy="2473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775" y="1080042"/>
            <a:ext cx="5058870" cy="133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2798000"/>
            <a:ext cx="12450332" cy="7003312"/>
            <a:chOff x="5378219" y="2798000"/>
            <a:chExt cx="12450332" cy="70033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798000"/>
              <a:ext cx="12450332" cy="70033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795" y="2647442"/>
            <a:ext cx="3958298" cy="24738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7775" y="1080042"/>
            <a:ext cx="1721301" cy="12779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0238" y="2535142"/>
            <a:ext cx="7492851" cy="7344896"/>
            <a:chOff x="5560238" y="2535142"/>
            <a:chExt cx="7492851" cy="7344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60238" y="2535142"/>
              <a:ext cx="7492851" cy="73448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244" y="961146"/>
            <a:ext cx="2213755" cy="13559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64920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8219" y="2535142"/>
            <a:ext cx="12228571" cy="6873883"/>
            <a:chOff x="5378219" y="2535142"/>
            <a:chExt cx="12228571" cy="6873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535142"/>
              <a:ext cx="12228571" cy="68738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795" y="2647442"/>
            <a:ext cx="3958298" cy="2473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558122" cy="4797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322" y="4299415"/>
            <a:ext cx="6788956" cy="21558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890" y="2488642"/>
            <a:ext cx="1728116" cy="13259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69436" y="4028903"/>
            <a:ext cx="8849268" cy="385410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2223" y="1006623"/>
            <a:ext cx="5580497" cy="1325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1164" y="2187688"/>
            <a:ext cx="881057" cy="51960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1850" y="1893176"/>
            <a:ext cx="4354154" cy="18298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4040" y="2460163"/>
            <a:ext cx="1666071" cy="67826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3087" y="3418887"/>
            <a:ext cx="3564102" cy="6801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3089" y="4452622"/>
            <a:ext cx="892792" cy="6714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33089" y="5486355"/>
            <a:ext cx="1617068" cy="66988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33089" y="6520089"/>
            <a:ext cx="1772839" cy="673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629728" cy="4797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6652" y="4253006"/>
            <a:ext cx="7382129" cy="2169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86536" cy="13229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890" y="2554899"/>
            <a:ext cx="2355593" cy="13341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7994" y="2554899"/>
            <a:ext cx="5148834" cy="13341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3718200"/>
            <a:ext cx="11127837" cy="6161838"/>
            <a:chOff x="5500457" y="3718200"/>
            <a:chExt cx="11127837" cy="61618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718200"/>
              <a:ext cx="11127837" cy="61618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86536" cy="13229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890" y="2554899"/>
            <a:ext cx="2355593" cy="13341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7994" y="2554899"/>
            <a:ext cx="5148841" cy="13386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00457" y="4999215"/>
            <a:ext cx="6171429" cy="4111714"/>
            <a:chOff x="5500457" y="4999215"/>
            <a:chExt cx="6171429" cy="4111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4999215"/>
              <a:ext cx="6171429" cy="4111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71886" y="2939500"/>
            <a:ext cx="5646857" cy="6171429"/>
            <a:chOff x="11671886" y="2939500"/>
            <a:chExt cx="564685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1886" y="2939500"/>
              <a:ext cx="5646857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11435" y="9147121"/>
            <a:ext cx="1912930" cy="8107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8573" y="9147121"/>
            <a:ext cx="1602081" cy="810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07062" cy="13296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890" y="2554899"/>
            <a:ext cx="2355593" cy="13341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78219" y="2762600"/>
            <a:ext cx="12412237" cy="6981883"/>
            <a:chOff x="5378219" y="2762600"/>
            <a:chExt cx="12412237" cy="6981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8219" y="2762600"/>
              <a:ext cx="12412237" cy="69818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56014" y="2899141"/>
            <a:ext cx="13595348" cy="48645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9878" y="8987383"/>
            <a:ext cx="3031431" cy="785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4382086" cy="4797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7831" y="4507193"/>
            <a:ext cx="3597337" cy="13603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890" y="2488047"/>
            <a:ext cx="3013815" cy="1338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2906" y="2906291"/>
            <a:ext cx="3430993" cy="9117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18485" y="5496865"/>
            <a:ext cx="1056689" cy="3561421"/>
            <a:chOff x="7518485" y="5496865"/>
            <a:chExt cx="1056689" cy="35614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8485" y="5496865"/>
              <a:ext cx="1056689" cy="35614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1315" y="4972326"/>
            <a:ext cx="1278846" cy="535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05328" y="4459457"/>
            <a:ext cx="1064220" cy="4623219"/>
            <a:chOff x="12705328" y="4459457"/>
            <a:chExt cx="1064220" cy="46232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05328" y="4459457"/>
              <a:ext cx="1064220" cy="46232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3564" y="3900966"/>
            <a:ext cx="1278846" cy="5352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15735" y="9397013"/>
            <a:ext cx="2371591" cy="5548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65531" y="9397013"/>
            <a:ext cx="2266250" cy="5492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37438" y="5675370"/>
            <a:ext cx="2306247" cy="2306247"/>
            <a:chOff x="13237438" y="5675370"/>
            <a:chExt cx="2306247" cy="23062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72125" y="4610057"/>
              <a:ext cx="4612494" cy="461249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37438" y="5675370"/>
              <a:ext cx="2306247" cy="23062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22332" y="5757714"/>
            <a:ext cx="2090953" cy="19919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91342" y="9616282"/>
            <a:ext cx="2292077" cy="140968"/>
            <a:chOff x="9691342" y="9616282"/>
            <a:chExt cx="2292077" cy="1409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91342" y="9616282"/>
              <a:ext cx="2292077" cy="14096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96575" y="1112156"/>
            <a:ext cx="6570191" cy="1342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63800" y="943161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인쿠르트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890" y="2488047"/>
            <a:ext cx="3013815" cy="13386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96575" y="1112156"/>
            <a:ext cx="6702079" cy="1342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7143" y="3328334"/>
            <a:ext cx="10140075" cy="5962769"/>
            <a:chOff x="6057143" y="3328334"/>
            <a:chExt cx="10140075" cy="59627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3328334"/>
              <a:ext cx="10140075" cy="59627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289" y="5106626"/>
            <a:ext cx="144926" cy="1449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163800" y="943161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중앙일보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0289" y="5106626"/>
            <a:ext cx="144926" cy="1449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9323" y="641627"/>
            <a:ext cx="4428579" cy="19287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54845" y="4296940"/>
            <a:ext cx="13585273" cy="33982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0890" y="2488047"/>
            <a:ext cx="3013815" cy="133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133" y="2566937"/>
            <a:ext cx="3013818" cy="13386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36692" cy="18438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3883" y="3709258"/>
            <a:ext cx="2867091" cy="7619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39768" y="4874353"/>
            <a:ext cx="2920635" cy="1538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9147" y="6856142"/>
            <a:ext cx="2736542" cy="7619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8199" y="8220649"/>
            <a:ext cx="2040876" cy="11490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92249" y="4582603"/>
            <a:ext cx="2365174" cy="6171429"/>
            <a:chOff x="13392249" y="4582603"/>
            <a:chExt cx="236517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92249" y="4582603"/>
              <a:ext cx="236517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4265" y="4114286"/>
            <a:ext cx="5901843" cy="6171429"/>
            <a:chOff x="7384265" y="4114286"/>
            <a:chExt cx="5901843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4265" y="4114286"/>
              <a:ext cx="5901843" cy="61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6575" y="1112156"/>
            <a:ext cx="1832270" cy="1287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7751" y="2912551"/>
            <a:ext cx="4576024" cy="4797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9031" y="4682784"/>
            <a:ext cx="8980878" cy="13641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7"/>
            <a:ext cx="1882017" cy="184380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8487" y="3073840"/>
            <a:ext cx="2567788" cy="621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94039" y="2863432"/>
            <a:ext cx="3203285" cy="9038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47775" y="1080042"/>
            <a:ext cx="3787422" cy="13229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2795" y="2647442"/>
            <a:ext cx="3953800" cy="2473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38800" y="4200920"/>
            <a:ext cx="7764707" cy="5043362"/>
            <a:chOff x="5676771" y="3842853"/>
            <a:chExt cx="7764707" cy="50433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6771" y="3842853"/>
              <a:ext cx="7764707" cy="5043362"/>
            </a:xfrm>
            <a:prstGeom prst="round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608</Words>
  <Application>Microsoft Office PowerPoint</Application>
  <PresentationFormat>사용자 지정</PresentationFormat>
  <Paragraphs>54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13</cp:revision>
  <dcterms:created xsi:type="dcterms:W3CDTF">2022-02-18T11:49:49Z</dcterms:created>
  <dcterms:modified xsi:type="dcterms:W3CDTF">2022-02-19T13:24:58Z</dcterms:modified>
</cp:coreProperties>
</file>